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d6b293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d6b293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dcb39f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dcb39f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0e5233b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0e5233b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0e475ca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0e475ca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e475c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0e475c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0ea1b97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0ea1b9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d6b293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d6b293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0dcb39f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0dcb39f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0dcb39f2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0dcb39f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0d6b29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0d6b29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8b2e7e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8b2e7e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6b293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6b293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c622ad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c622ad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dc622ad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dc622ad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0df690cb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0df690cb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dc622ad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dc622ad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d8b2e7ef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d8b2e7ef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c622a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c622a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8b2e7e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d8b2e7e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d8b2e7e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d8b2e7e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c7e13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c7e13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0df690cb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0df690cb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0df690c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0df690c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df690c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df690c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O7gfWBxH02E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lf-player-time-management.firebaseapp.com/logi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D97VJkjuQd2P6sTUKNUI_sz0EkPQ_bSg/view" TargetMode="Externa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554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Requests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 title="Untitled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00" y="13223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60875" y="347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Requests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75" y="935025"/>
            <a:ext cx="7941199" cy="18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75" y="2930600"/>
            <a:ext cx="7882927" cy="1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User Stories and UI/UX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Assistance Admin User Stories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38" y="2122663"/>
            <a:ext cx="7563926" cy="19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Assistance Player User Stories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800250"/>
            <a:ext cx="77343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Assistance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(Player)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Notification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List of categories, no entering text 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026" y="493225"/>
            <a:ext cx="3381825" cy="42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Requests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5" y="1990724"/>
            <a:ext cx="8320324" cy="1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Speed User Stories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819150" y="1636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know the estimated time on this hole.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would like to set an upper limit on play time on certain holes so I can get more people through my golf holes.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know how long it would approximately take me to get to the next hole. (i.e. shows next player in lines current time)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know what position I am in in the virtual line.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know how long I have been currently playing on a hole.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Speed UI/UX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    -------&gt;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" y="1672850"/>
            <a:ext cx="1801750" cy="2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980" y="1672828"/>
            <a:ext cx="1801750" cy="298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775" y="1672825"/>
            <a:ext cx="1801750" cy="298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Overview User Stories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As an authenticated administrator, when I select the Player Overview tab then I will be redirected to the Player Overview tab that houses player data for active users at my course.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As an authenticated administrator who is on the Player Overview tab there are two headers: Player Requests and Active Players.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As an administrator, I would like the Player Requests accordion to house a table of requests that shows: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The type of request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The player making the request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The player’s location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An action button to acknowledge the request to let the player know that the request is in the process of being fulfilled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As an administrator, I would like the Active Players tab to have data pertaining to who is playing and where. The table should include: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Player name(s)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Player locations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Running clock of play time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602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as part of the registration processes for an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Stepper with 2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your course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Places autocomplete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narrow it down more than an </a:t>
            </a:r>
            <a:r>
              <a:rPr lang="en"/>
              <a:t>establishment</a:t>
            </a:r>
            <a:r>
              <a:rPr lang="en"/>
              <a:t> type so a verify button was added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Checks if course name is already taken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Enter and reenter the password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descriptive error messages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Overview UI/UX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16389" l="26555" r="25647" t="37675"/>
          <a:stretch/>
        </p:blipFill>
        <p:spPr>
          <a:xfrm>
            <a:off x="1904750" y="1800200"/>
            <a:ext cx="5334502" cy="28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819150" y="1990725"/>
            <a:ext cx="75057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Scheduling conflicts and time shortages (break)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CSS annoyances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Learning about Google Maps API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Communication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AngularFireDatabase being a pain</a:t>
            </a:r>
            <a:endParaRPr sz="14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Web App Objectives</a:t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50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Player Overview tab in the Admin Dashboard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Table of active players with an action menu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Complete player requests and assistance </a:t>
            </a:r>
            <a:r>
              <a:rPr lang="en" sz="1400"/>
              <a:t>functionality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Continue to churn out documentation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Mobile App Objectives</a:t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50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819150" y="1990725"/>
            <a:ext cx="75057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 on UI for all activities.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 out the Teeing point and Hole for each hole.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Calculate player distance from the hole.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a join current game feature.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time stamps spent on each hole.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Communication between admin and player for assistance request.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7977" l="3476" r="3569" t="15687"/>
          <a:stretch/>
        </p:blipFill>
        <p:spPr>
          <a:xfrm>
            <a:off x="1922625" y="0"/>
            <a:ext cx="5309601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7890" l="3387" r="3545" t="15581"/>
          <a:stretch/>
        </p:blipFill>
        <p:spPr>
          <a:xfrm>
            <a:off x="1922624" y="2571743"/>
            <a:ext cx="5309601" cy="2575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Accordion changed to nav list with nav content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Nav content has 5 main cards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1 for general info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4 for the different difficulty classifications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Edit functionality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 button opens a window for users to draw the hole boundaries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11738"/>
          <a:stretch/>
        </p:blipFill>
        <p:spPr>
          <a:xfrm>
            <a:off x="701038" y="436325"/>
            <a:ext cx="7741924" cy="427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11863"/>
          <a:stretch/>
        </p:blipFill>
        <p:spPr>
          <a:xfrm>
            <a:off x="457200" y="305050"/>
            <a:ext cx="8229596" cy="453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377750" y="404200"/>
            <a:ext cx="60903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Map 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75" y="883775"/>
            <a:ext cx="3820676" cy="39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00" y="872050"/>
            <a:ext cx="3820674" cy="3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Map Methods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25" y="1607125"/>
            <a:ext cx="4266075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75" y="265925"/>
            <a:ext cx="3380725" cy="2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763" y="2571750"/>
            <a:ext cx="3773400" cy="23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58550" y="385000"/>
            <a:ext cx="6109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Map Demo</a:t>
            </a:r>
            <a:endParaRPr/>
          </a:p>
        </p:txBody>
      </p:sp>
      <p:pic>
        <p:nvPicPr>
          <p:cNvPr id="181" name="Google Shape;181;p21" title="2020_03_01_14_11_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625" y="903100"/>
            <a:ext cx="2371151" cy="39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